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HINO DE LOUVOR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HINO DE LOUVOR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Senhor, nós aqui </a:t>
            </a:r>
          </a:p>
          <a:p>
            <a:r>
              <a:rPr lang="pt-BR" dirty="0"/>
              <a:t>Teus louvores cantamos, </a:t>
            </a:r>
          </a:p>
          <a:p>
            <a:r>
              <a:rPr lang="pt-BR" dirty="0"/>
              <a:t>Pois és nosso Deus, </a:t>
            </a:r>
          </a:p>
          <a:p>
            <a:r>
              <a:rPr lang="pt-BR" dirty="0"/>
              <a:t>nosso Pai, nossa Luz. 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HINO DE LOUVOR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vida nos deste, </a:t>
            </a:r>
          </a:p>
          <a:p>
            <a:r>
              <a:rPr lang="pt-BR" dirty="0"/>
              <a:t>na qual exultamos,</a:t>
            </a:r>
          </a:p>
          <a:p>
            <a:r>
              <a:rPr lang="pt-BR" dirty="0"/>
              <a:t>E em nós resplandece </a:t>
            </a:r>
          </a:p>
          <a:p>
            <a:r>
              <a:rPr lang="pt-BR" dirty="0"/>
              <a:t>Teu Sol, que é Jesus.</a:t>
            </a:r>
          </a:p>
        </p:txBody>
      </p:sp>
    </p:spTree>
    <p:extLst>
      <p:ext uri="{BB962C8B-B14F-4D97-AF65-F5344CB8AC3E}">
        <p14:creationId xmlns:p14="http://schemas.microsoft.com/office/powerpoint/2010/main" val="812169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HINO DE LOUVOR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Deus, Teu louvor, </a:t>
            </a:r>
          </a:p>
          <a:p>
            <a:r>
              <a:rPr lang="pt-BR" dirty="0"/>
              <a:t>neste canto imperfeito, </a:t>
            </a:r>
          </a:p>
          <a:p>
            <a:r>
              <a:rPr lang="pt-BR" dirty="0"/>
              <a:t>Humildes, queremos </a:t>
            </a:r>
          </a:p>
          <a:p>
            <a:r>
              <a:rPr lang="pt-BR" dirty="0"/>
              <a:t>agora entoar.</a:t>
            </a:r>
          </a:p>
        </p:txBody>
      </p:sp>
    </p:spTree>
    <p:extLst>
      <p:ext uri="{BB962C8B-B14F-4D97-AF65-F5344CB8AC3E}">
        <p14:creationId xmlns:p14="http://schemas.microsoft.com/office/powerpoint/2010/main" val="2614342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HINO DE LOUVOR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Das almas remidas, </a:t>
            </a:r>
          </a:p>
          <a:p>
            <a:r>
              <a:rPr lang="pt-BR" dirty="0"/>
              <a:t>recebe este culto </a:t>
            </a:r>
          </a:p>
          <a:p>
            <a:r>
              <a:rPr lang="pt-BR" dirty="0"/>
              <a:t>E vem-nos, a todos, </a:t>
            </a:r>
          </a:p>
          <a:p>
            <a:r>
              <a:rPr lang="pt-BR" dirty="0"/>
              <a:t>em Cristo aceitar. </a:t>
            </a:r>
          </a:p>
        </p:txBody>
      </p:sp>
    </p:spTree>
    <p:extLst>
      <p:ext uri="{BB962C8B-B14F-4D97-AF65-F5344CB8AC3E}">
        <p14:creationId xmlns:p14="http://schemas.microsoft.com/office/powerpoint/2010/main" val="518231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HINO DE LOUVOR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Nós éramos ímpios </a:t>
            </a:r>
          </a:p>
          <a:p>
            <a:r>
              <a:rPr lang="pt-BR" dirty="0"/>
              <a:t>e Tu nos salvaste. </a:t>
            </a:r>
          </a:p>
          <a:p>
            <a:r>
              <a:rPr lang="pt-BR" dirty="0"/>
              <a:t>Teu Filho nos deste, </a:t>
            </a:r>
          </a:p>
          <a:p>
            <a:r>
              <a:rPr lang="pt-BR" dirty="0"/>
              <a:t>que amor divinal!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8138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HINO DE LOUVOR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nossos pecados, </a:t>
            </a:r>
          </a:p>
          <a:p>
            <a:r>
              <a:rPr lang="pt-BR" dirty="0"/>
              <a:t>Senhor, perdoaste, </a:t>
            </a:r>
          </a:p>
          <a:p>
            <a:r>
              <a:rPr lang="pt-BR" dirty="0"/>
              <a:t>E o ser nos inundas </a:t>
            </a:r>
          </a:p>
          <a:p>
            <a:r>
              <a:rPr lang="pt-BR" dirty="0"/>
              <a:t>de luz perenal.</a:t>
            </a:r>
          </a:p>
        </p:txBody>
      </p:sp>
    </p:spTree>
    <p:extLst>
      <p:ext uri="{BB962C8B-B14F-4D97-AF65-F5344CB8AC3E}">
        <p14:creationId xmlns:p14="http://schemas.microsoft.com/office/powerpoint/2010/main" val="2817372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134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HINO DE LOUVOR</vt:lpstr>
      <vt:lpstr>HINO DE LOUVOR</vt:lpstr>
      <vt:lpstr>HINO DE LOUVOR</vt:lpstr>
      <vt:lpstr>HINO DE LOUVOR</vt:lpstr>
      <vt:lpstr>HINO DE LOUVOR</vt:lpstr>
      <vt:lpstr>HINO DE LOUVOR</vt:lpstr>
      <vt:lpstr>HINO DE LOUVOR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2019-06-12T21:35:30Z</dcterms:modified>
</cp:coreProperties>
</file>

<file path=docProps/thumbnail.jpeg>
</file>